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50" r:id="rId3"/>
    <p:sldId id="258" r:id="rId4"/>
    <p:sldId id="259" r:id="rId5"/>
    <p:sldId id="260" r:id="rId6"/>
    <p:sldId id="261" r:id="rId7"/>
    <p:sldId id="367" r:id="rId8"/>
    <p:sldId id="264" r:id="rId9"/>
    <p:sldId id="265" r:id="rId10"/>
    <p:sldId id="368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351" r:id="rId22"/>
    <p:sldId id="278" r:id="rId23"/>
    <p:sldId id="279" r:id="rId24"/>
    <p:sldId id="363" r:id="rId25"/>
    <p:sldId id="281" r:id="rId26"/>
    <p:sldId id="282" r:id="rId27"/>
    <p:sldId id="283" r:id="rId28"/>
    <p:sldId id="284" r:id="rId29"/>
    <p:sldId id="285" r:id="rId30"/>
    <p:sldId id="286" r:id="rId31"/>
    <p:sldId id="352" r:id="rId32"/>
    <p:sldId id="369" r:id="rId33"/>
    <p:sldId id="289" r:id="rId34"/>
    <p:sldId id="290" r:id="rId35"/>
    <p:sldId id="291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53" r:id="rId44"/>
    <p:sldId id="354" r:id="rId45"/>
    <p:sldId id="302" r:id="rId46"/>
    <p:sldId id="303" r:id="rId47"/>
    <p:sldId id="304" r:id="rId48"/>
    <p:sldId id="364" r:id="rId49"/>
    <p:sldId id="356" r:id="rId50"/>
    <p:sldId id="307" r:id="rId51"/>
    <p:sldId id="308" r:id="rId52"/>
    <p:sldId id="359" r:id="rId53"/>
    <p:sldId id="310" r:id="rId54"/>
    <p:sldId id="312" r:id="rId55"/>
    <p:sldId id="313" r:id="rId56"/>
    <p:sldId id="360" r:id="rId57"/>
    <p:sldId id="315" r:id="rId58"/>
    <p:sldId id="316" r:id="rId59"/>
    <p:sldId id="317" r:id="rId60"/>
    <p:sldId id="318" r:id="rId61"/>
    <p:sldId id="319" r:id="rId62"/>
    <p:sldId id="320" r:id="rId63"/>
    <p:sldId id="321" r:id="rId64"/>
    <p:sldId id="358" r:id="rId65"/>
    <p:sldId id="323" r:id="rId66"/>
    <p:sldId id="324" r:id="rId67"/>
    <p:sldId id="325" r:id="rId68"/>
    <p:sldId id="326" r:id="rId69"/>
    <p:sldId id="327" r:id="rId70"/>
    <p:sldId id="328" r:id="rId71"/>
    <p:sldId id="329" r:id="rId72"/>
    <p:sldId id="330" r:id="rId73"/>
    <p:sldId id="357" r:id="rId74"/>
    <p:sldId id="332" r:id="rId75"/>
    <p:sldId id="333" r:id="rId76"/>
    <p:sldId id="334" r:id="rId77"/>
    <p:sldId id="370" r:id="rId78"/>
    <p:sldId id="349" r:id="rId79"/>
    <p:sldId id="335" r:id="rId80"/>
    <p:sldId id="336" r:id="rId81"/>
    <p:sldId id="337" r:id="rId82"/>
    <p:sldId id="338" r:id="rId83"/>
    <p:sldId id="361" r:id="rId84"/>
    <p:sldId id="362" r:id="rId85"/>
    <p:sldId id="339" r:id="rId86"/>
    <p:sldId id="340" r:id="rId87"/>
    <p:sldId id="341" r:id="rId88"/>
    <p:sldId id="342" r:id="rId89"/>
    <p:sldId id="344" r:id="rId90"/>
    <p:sldId id="346" r:id="rId91"/>
    <p:sldId id="365" r:id="rId92"/>
    <p:sldId id="371" r:id="rId93"/>
  </p:sldIdLst>
  <p:sldSz cx="5321300" cy="75565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87" d="100"/>
          <a:sy n="87" d="100"/>
        </p:scale>
        <p:origin x="95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viewProps" Target="view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presProps" Target="presProps.xml"/><Relationship Id="rId99" Type="http://schemas.openxmlformats.org/officeDocument/2006/relationships/customXml" Target="../customXml/item2.xml"/><Relationship Id="rId101" Type="http://schemas.openxmlformats.org/officeDocument/2006/relationships/customXml" Target="../customXml/item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customXml" Target="../customXml/item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customXml" Target="../customXml/item1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B13122C3-7BAA-B499-9692-58F626FA31C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EC9F519-0583-5098-4AAD-E13F41FE9742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757"/>
          <a:stretch/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90BE32D0-CE77-9413-9DD0-C271AC581A6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DE315F-E3F4-C60B-5C01-0C02D33E69DB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10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B774A0BE-182C-AB89-F488-299F2501879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B4B58F9-E36F-5E99-C9CE-E255F747488A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11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72644A51-70BC-297C-685B-DFE9569A9F2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C1B08C-9459-70A1-F011-31E4E4BB7F6F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12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2773"/>
          <a:stretch/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023D820E-96DA-7C64-A600-6501746F052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9877525-8665-7E09-C4EC-24FC8ACC9E94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13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6B1276F5-F6FB-3210-FEC1-CACEF9C1A3F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B27A524-5596-09CC-8D0F-2EE837860507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14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B2B8B183-6628-097E-0F26-C341192BA96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7A84C68-CB69-0BEC-5E88-4D765BDED470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15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9A08F413-3BE1-401D-083F-B88C8160E93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259C7E-6EAF-E61B-9AA2-D4C7E534B911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16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43B9A009-4C95-7EB2-9D6F-EF4CBB9D23A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E1A6BC3-230C-8772-8FF1-D499EAB5CB76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17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2773"/>
          <a:stretch/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45130AA7-95FA-F971-5230-60837E3AE7C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D32DB69-26B7-E1B1-DD0E-B89C2BFC898A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18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5B65A7BF-DE03-D916-DF11-A4633F69B2C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688CCB5-507E-8A9F-CA49-00ABEB50A0D0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19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5798"/>
          <a:stretch/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pic>
        <p:nvPicPr>
          <p:cNvPr id="4" name="Picture 1">
            <a:extLst>
              <a:ext uri="{FF2B5EF4-FFF2-40B4-BE49-F238E27FC236}">
                <a16:creationId xmlns:a16="http://schemas.microsoft.com/office/drawing/2014/main" id="{9B7EC643-3124-E2F3-B03B-D07658B2AB8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3E2F732-747C-8F4D-E978-38C41C889A28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757"/>
          <a:stretch/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B3750103-A17E-B195-A3AB-B4E58B21B49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614AA81-3244-3565-1E08-0BC1E71217CD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20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7F3DE055-97A6-0F0B-253E-6DEF20F5ED0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7C6EE04-4848-6ED9-D394-FB5E96EB3EC9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21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2773"/>
          <a:stretch/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ED06CBC6-2B9D-979E-A06A-037148D4A3C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3E7558A-973D-F606-7AB6-3081A16BC51A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22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5AD18CD9-B8CF-5C9B-F6F1-2F40FC9A96C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D9EFE23-F0B2-810D-D0C3-A064245A5E8C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23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D63DB23F-9E0E-67A1-F98D-5982C9E6BD1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E043040-D1AF-F301-ED92-CF581E1BA64F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24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6345C3D5-5A47-6F72-924E-BB922595B53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1B6465-462A-3790-E37F-125AB42AF3FC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25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EE299107-B11A-F796-A428-3BEA46D4DB6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0FA59BB-2580-30BA-901F-A535EDBCD401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26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39DD1ED5-26F5-85C6-8A9F-28D89C5DB75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0CAA445-D4E4-CDC4-3E63-7C8446A43ABA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27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DBD51902-7451-9CD4-5E91-3FE0F4D10A8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24C03C2-78C0-03E8-4F10-B0BA10E87D77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28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1419B9C5-1E4E-1458-A20E-E2D3025AF4B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5FAE3A-27F3-9472-D1CA-49571DAEB1AA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29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D4E69E70-8903-64D2-7DD8-B72CE8EEA62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05930B-235D-F0E0-9E48-BB7C481549A1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3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A03F475F-DABC-A4A4-EDF8-57314F85BE4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2E0C408-CBC7-2DB9-22CE-377E0A09BA33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30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F02829FA-2475-1E28-B9DC-9EBD08C90DD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2A6DCCB-D163-1B64-CD14-F8606FC8E762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31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65E68EB5-0D09-9B29-B768-9BEAC082FCB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2FAA5B-D8DC-ED10-8B88-288E1CA7BAC9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32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06A6E976-792E-DBE5-60EE-23044A30A7F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A6678CB-3E5D-C833-8EBE-012D48F335B0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33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F4345036-E28B-1668-B963-9A9FF8EA718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632ACB8-1BA6-5950-883D-BC4C2AD102D1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34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757"/>
          <a:stretch/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3556D9C7-654E-8120-8973-919E4DC36A1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4EE29DC-AC04-8DFF-8522-77FCAEA68499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35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80250791-C5CD-80B1-E597-939F11CCFA8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77435B2-9267-F6C0-C949-8F82547FE88C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36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565549BF-D4FB-6A4E-B940-C467D9F48B4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006C76E-2E2C-1DBC-7070-1FE5D6DA5431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37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361849C5-79BF-A1CB-EFF6-B85A5714468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3BF1690-FECE-79F1-547C-0D3C40086B6F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38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>
            <a:extLst>
              <a:ext uri="{FF2B5EF4-FFF2-40B4-BE49-F238E27FC236}">
                <a16:creationId xmlns:a16="http://schemas.microsoft.com/office/drawing/2014/main" id="{7A0BCDE8-A640-E351-E0FE-CA4B29D2A24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4958554-B15F-1555-4C6C-78F402A09EE9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39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E932F25-A191-7D88-4B41-034963A66E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0" y="2394451"/>
            <a:ext cx="4319025" cy="366979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225B8957-0868-4370-6E98-A404EAB2538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FDB76C0-296A-B9B8-5507-050DDCCEFBD1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4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C2C261D1-A007-891B-D140-00E961584DA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644D94-426F-E694-3B18-C5107FD2B56E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40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5798"/>
          <a:stretch/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52D72C40-F7C7-0707-9A70-63AE3C21D8B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36F167D-3E87-070A-47E6-19FD72FB4BBF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41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CDEF5A87-05AD-6189-BEBC-54722187993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085C47-CCB8-541E-4DA1-ECE927FABAA5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42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2773"/>
          <a:stretch/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F285C741-1E6C-FC10-0D04-DE1B93C517A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8D58368-4B3D-18EF-B4CE-904C337A1A5D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43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3782"/>
          <a:stretch/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01F6386D-72D0-F24F-FC2D-D3BC3C4D94C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DAEAF78-F547-7B8A-0297-8BA457584ED6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44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3782"/>
          <a:stretch/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4B9B386A-E85D-F6B1-B0A0-4E786647FFD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74A9536-CDAF-A3D8-FC47-658FC876B19F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45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3782"/>
          <a:stretch/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56E735FA-2866-C778-FEE3-AFD156C8697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B153DD7-7B6D-92C7-BF7C-83E9CEE8C5AE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46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3782"/>
          <a:stretch/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90FC9B1C-B3EF-4F19-3711-1E266DBAA45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304A066-5484-ACD9-EE01-2284324A6450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47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2773"/>
          <a:stretch/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DB78926D-6133-B7D8-36CD-4F270CE7583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EAE3BA8-90DF-9F69-7249-BFB8BF3695D4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48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2773"/>
          <a:stretch/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BE4B420E-14E2-4520-6DFA-40A9E64D0DF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88C0D1-36E0-2A1E-1E57-70860842DAC4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49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91416A7E-D71E-36C2-D435-56C492ADF0D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73762B4-3C64-A278-FBF6-3DA9A5A8C22B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5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3782"/>
          <a:stretch/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BDF57D82-DE1D-89CD-E0F2-404C3ADE204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D8C2154-62DC-9860-1CE8-FACCA03F1370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50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3782"/>
          <a:stretch/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5995D83A-46A5-8EF1-574B-90C28B5273C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B35B230-74FF-07F3-1B9A-C5C871231D60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51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527EE760-BB42-4FA1-D47A-00AA85EC5D8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463B914-F7BE-5904-CF3F-F8936F0C8659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52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75E21B4D-FFEF-56BE-81A8-257C2185667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57FE4C0-2B4D-B182-B328-B70000BA92AC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53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2773"/>
          <a:stretch/>
        </p:blipFill>
        <p:spPr>
          <a:xfrm>
            <a:off x="-6350" y="1720850"/>
            <a:ext cx="5321300" cy="58356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F719A61D-41F7-DC35-6E35-5E272C3C631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33B025-3126-0C1F-CEA5-020AEE26009F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54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2773"/>
          <a:stretch/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1363E46F-9107-D87E-FE97-E9D1A0C67CE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DF7BD79-7DB9-32C6-77E8-BE39B37C35F9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55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2773"/>
          <a:stretch/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57692197-2827-FE79-AA75-95EC211C190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E528B1-359C-3D3B-B8A4-9D5E5ED4B507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56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C072DC30-FF5E-6D9F-3E1B-430BD48C921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CF34A1-0F58-076C-D73F-9F94B0229AD7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57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0040"/>
          <a:stretch/>
        </p:blipFill>
        <p:spPr>
          <a:xfrm>
            <a:off x="0" y="1514336"/>
            <a:ext cx="5321300" cy="6042164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4FF10C65-0520-CE84-53BB-04A787B3EE7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9738054-1BE9-B903-81A1-17438E8AA2A6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58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4790"/>
          <a:stretch/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21793DAF-095C-D853-04B1-6793154B92C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863A01-C56F-BB80-DFC9-6DE660062FD8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59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FE4B11ED-8B50-452A-ACCB-D2A1C164426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3AA630F-5353-2FA0-49B7-D3C923BB2B46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6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4790"/>
          <a:stretch/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CE98F0F0-9668-B664-9AFE-D2545A29CC6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AFDA37-F7E0-A6B8-12F8-EA13FD24A74B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60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6807"/>
          <a:stretch/>
        </p:blipFill>
        <p:spPr>
          <a:xfrm>
            <a:off x="0" y="2025650"/>
            <a:ext cx="5321300" cy="5530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145A5D90-29D5-CA04-34E8-5605B2981C4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C392C35-BBE5-3816-8E74-54DA152AE273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61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3782"/>
          <a:stretch/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234D2BF8-483B-1781-44EC-11DBBEF6755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5CC9C0-BC46-AF77-5941-893B84016B77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62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>
            <a:extLst>
              <a:ext uri="{FF2B5EF4-FFF2-40B4-BE49-F238E27FC236}">
                <a16:creationId xmlns:a16="http://schemas.microsoft.com/office/drawing/2014/main" id="{65F5B188-6EB6-98BC-BC98-75D62DBEB9C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FF8B170-F228-38EB-2F07-330A31BE037B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63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92513613-273C-82C7-55D9-EAD12973C02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508" t="30840" r="7572" b="18740"/>
          <a:stretch/>
        </p:blipFill>
        <p:spPr>
          <a:xfrm>
            <a:off x="346575" y="2267258"/>
            <a:ext cx="4571999" cy="3809998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4790"/>
          <a:stretch/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84F95E7B-E06C-A6AC-D2F0-FDB8DF6CA6B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1AAF098-0D9D-4580-274F-4816B88AB0EF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64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4790"/>
          <a:stretch/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006C6FC2-811F-3840-E84D-D1F6D385B11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127D9F9-92E1-06C3-A4D9-C3F5BBF3F13B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65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4790"/>
          <a:stretch/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31CEEA10-650A-B919-9241-C8A63797727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63C18B8-BEC2-B1F6-ABEF-F11A4633A586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66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2773"/>
          <a:stretch/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380F4D60-778E-5021-38FA-9F3A8ECE0F4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1CA7473-19C9-3966-F730-B85DA64F6A0E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67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3782"/>
          <a:stretch/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E2EEA157-1247-9A91-1945-9EC4D840101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12C1A8E-CEAA-3AD7-DF31-D2E88B4B4D54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68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5798"/>
          <a:stretch/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1F6FAF32-5C59-EE7B-6426-BD49A384328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9F4DAB-9230-7F84-33D6-D8F6E8B9B8C0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69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>
            <a:extLst>
              <a:ext uri="{FF2B5EF4-FFF2-40B4-BE49-F238E27FC236}">
                <a16:creationId xmlns:a16="http://schemas.microsoft.com/office/drawing/2014/main" id="{5C73BE84-1346-8098-C77A-70637B2F34B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86E8DAD-8E1F-A574-FEA2-5F275E9F8C4E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7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6A5C43BC-D089-3653-E195-6DD0E7A4CDD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416" t="30052" r="6802" b="17279"/>
          <a:stretch/>
        </p:blipFill>
        <p:spPr>
          <a:xfrm>
            <a:off x="249635" y="2279925"/>
            <a:ext cx="4725780" cy="3981130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5798"/>
          <a:stretch/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5CE48B21-7978-F543-43EE-550D592E381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38E1F45-973F-ED4C-BB2B-7D9C7D9179BD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70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3782"/>
          <a:stretch/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2504D26C-3B37-1B1B-926D-EC2C45486CF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8F20DB1-F113-582E-59A4-A4BFEE3E11CA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71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3782"/>
          <a:stretch/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0B401071-F0F0-ECC6-1190-ECA1D1AE3C1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581493B-9653-B467-F43B-926F05C77E86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72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5798"/>
          <a:stretch/>
        </p:blipFill>
        <p:spPr>
          <a:xfrm>
            <a:off x="0" y="1949450"/>
            <a:ext cx="5321300" cy="56070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BF6DB4D6-F55E-048F-B001-6ADD502360E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DD7A822-521B-2448-6317-40FD61388513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73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>
            <a:extLst>
              <a:ext uri="{FF2B5EF4-FFF2-40B4-BE49-F238E27FC236}">
                <a16:creationId xmlns:a16="http://schemas.microsoft.com/office/drawing/2014/main" id="{DB743933-8362-C769-7BAB-E0F0006ED8D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B416D46-3DB5-BEB4-5F7E-AE7A24EF4F5B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74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BBC3A839-0503-4101-9B1A-3552D93BD4D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416" t="30840" r="8233" b="18740"/>
          <a:stretch/>
        </p:blipFill>
        <p:spPr>
          <a:xfrm>
            <a:off x="222250" y="2330450"/>
            <a:ext cx="4648200" cy="381000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3782"/>
          <a:stretch/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352ABF98-10C5-088D-DDA8-0F28EC87AEF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0ED045E-BA9C-885C-76E3-BC6C22DEDE6E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75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>
            <a:extLst>
              <a:ext uri="{FF2B5EF4-FFF2-40B4-BE49-F238E27FC236}">
                <a16:creationId xmlns:a16="http://schemas.microsoft.com/office/drawing/2014/main" id="{3DF5BE78-815C-2DE1-4B6D-3050F3B2219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132CDA3-302B-B35D-F1A6-295F69F298C6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76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1C1891F-4E05-0999-6DF1-7925DBE5A1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25" y="2370087"/>
            <a:ext cx="4319875" cy="3672349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9D5C5F0-0185-3B6F-2A9A-F7CEAD24F2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3"/>
          <a:stretch/>
        </p:blipFill>
        <p:spPr>
          <a:xfrm>
            <a:off x="13703" y="399379"/>
            <a:ext cx="5321300" cy="718887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6543AC2-89BF-E4A9-30E0-CABC40EBFA24}"/>
              </a:ext>
            </a:extLst>
          </p:cNvPr>
          <p:cNvSpPr txBox="1"/>
          <p:nvPr/>
        </p:nvSpPr>
        <p:spPr>
          <a:xfrm>
            <a:off x="3515998" y="425450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77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5CB7F0-2FF1-096A-C583-31517D760345}"/>
              </a:ext>
            </a:extLst>
          </p:cNvPr>
          <p:cNvSpPr txBox="1"/>
          <p:nvPr/>
        </p:nvSpPr>
        <p:spPr>
          <a:xfrm>
            <a:off x="1060450" y="72251"/>
            <a:ext cx="35428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 границ охранных и санитарно-защитных зон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57B5CD-3FCD-A5B4-5BDD-967DBAAED426}"/>
              </a:ext>
            </a:extLst>
          </p:cNvPr>
          <p:cNvSpPr txBox="1"/>
          <p:nvPr/>
        </p:nvSpPr>
        <p:spPr>
          <a:xfrm>
            <a:off x="3590221" y="1241906"/>
            <a:ext cx="162256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4</a:t>
            </a:r>
          </a:p>
          <a:p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24.06.2009 № 1288</a:t>
            </a:r>
          </a:p>
        </p:txBody>
      </p:sp>
    </p:spTree>
    <p:extLst>
      <p:ext uri="{BB962C8B-B14F-4D97-AF65-F5344CB8AC3E}">
        <p14:creationId xmlns:p14="http://schemas.microsoft.com/office/powerpoint/2010/main" val="116141673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24BB168-B52B-3C63-14AB-BBCF4ACDD4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5" b="2373"/>
          <a:stretch/>
        </p:blipFill>
        <p:spPr>
          <a:xfrm>
            <a:off x="0" y="577850"/>
            <a:ext cx="5321300" cy="682573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5C342F2-BC6D-B4E8-1394-FC55087E8F06}"/>
              </a:ext>
            </a:extLst>
          </p:cNvPr>
          <p:cNvSpPr txBox="1"/>
          <p:nvPr/>
        </p:nvSpPr>
        <p:spPr>
          <a:xfrm>
            <a:off x="3469334" y="523684"/>
            <a:ext cx="178927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78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78D064-EF4D-418C-B8E8-BBE23433E6B8}"/>
              </a:ext>
            </a:extLst>
          </p:cNvPr>
          <p:cNvSpPr txBox="1"/>
          <p:nvPr/>
        </p:nvSpPr>
        <p:spPr>
          <a:xfrm>
            <a:off x="603250" y="44450"/>
            <a:ext cx="43781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 границ территорий, предусматривающих осуществление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комплексного развития территории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6ADAA6-0E53-A213-51AB-8B9D507E9BFE}"/>
              </a:ext>
            </a:extLst>
          </p:cNvPr>
          <p:cNvSpPr txBox="1"/>
          <p:nvPr/>
        </p:nvSpPr>
        <p:spPr>
          <a:xfrm>
            <a:off x="3552690" y="1226919"/>
            <a:ext cx="162256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8</a:t>
            </a:r>
          </a:p>
          <a:p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24.06.2009 № 1288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42C71F3-4516-4636-EE9A-25F65F1497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17" y="1605015"/>
            <a:ext cx="4343409" cy="55260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0A0054A-0C78-A8A8-945B-189E4F5BFB5E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79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A51A5E78-63C9-EC0D-81AB-74F7EADB991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C26DE76-BAB6-495E-0510-4041BD28CF03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8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0319C7A-48DC-E015-B7C0-F5B85213A7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17" y="1587500"/>
            <a:ext cx="4343409" cy="55260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E517CB3-3280-B91F-F35F-5CBEE0CE3003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80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390BC5A-DCFF-3D55-2969-12F830C9BA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17" y="1605015"/>
            <a:ext cx="4355601" cy="552603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45B07030-02D6-258A-1800-1B2F3B86BAB2}"/>
              </a:ext>
            </a:extLst>
          </p:cNvPr>
          <p:cNvSpPr/>
          <p:nvPr/>
        </p:nvSpPr>
        <p:spPr>
          <a:xfrm>
            <a:off x="2282622" y="5149850"/>
            <a:ext cx="194266" cy="190500"/>
          </a:xfrm>
          <a:prstGeom prst="ellipse">
            <a:avLst/>
          </a:prstGeom>
          <a:noFill/>
          <a:ln w="63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E11CD3-A0E0-438A-0176-C9E4107F97F9}"/>
              </a:ext>
            </a:extLst>
          </p:cNvPr>
          <p:cNvSpPr txBox="1"/>
          <p:nvPr/>
        </p:nvSpPr>
        <p:spPr>
          <a:xfrm>
            <a:off x="2232022" y="5129684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3AAE5B-A43C-9532-EA34-93EF92967283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81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38F0570-AAFC-BF2B-8985-3BC403546A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978"/>
          <a:stretch/>
        </p:blipFill>
        <p:spPr>
          <a:xfrm>
            <a:off x="440217" y="1605015"/>
            <a:ext cx="4343409" cy="1106435"/>
          </a:xfrm>
          <a:prstGeom prst="rect">
            <a:avLst/>
          </a:prstGeom>
        </p:spPr>
      </p:pic>
      <p:pic>
        <p:nvPicPr>
          <p:cNvPr id="3" name="Объект 7">
            <a:extLst>
              <a:ext uri="{FF2B5EF4-FFF2-40B4-BE49-F238E27FC236}">
                <a16:creationId xmlns:a16="http://schemas.microsoft.com/office/drawing/2014/main" id="{6CFE16AB-7AB4-2EDA-97F1-66F05610C0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69"/>
          <a:stretch/>
        </p:blipFill>
        <p:spPr>
          <a:xfrm>
            <a:off x="450850" y="2830312"/>
            <a:ext cx="4394903" cy="43007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E7F4EB8-EE8F-2A89-7B41-446C38F2117B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82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D4B77E-8435-7AA9-51DD-27EDB7C9F4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17" y="1635125"/>
            <a:ext cx="4343776" cy="552650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563CBFF-CF31-3958-D5B2-49C6EC8A3C2E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83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CDF6BD7-4882-E2B6-1460-935786D85D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17" y="1615648"/>
            <a:ext cx="4343409" cy="55260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B032D5E-B7A0-A691-380E-C55E878FBE11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84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9B33B43-3504-C002-DB49-40FA130869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17" y="1645758"/>
            <a:ext cx="4343409" cy="55260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8B72743-CA2D-D8A7-9546-92809D2A3C18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85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442A115-6D53-2273-BE9A-BEFFD44CA5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49" y="1659949"/>
            <a:ext cx="4355601" cy="55260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D4DC38F-AAC9-7E01-EF10-2B26267C71E3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86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955710D-3887-11EB-1C07-7F426B8F13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952"/>
          <a:stretch/>
        </p:blipFill>
        <p:spPr>
          <a:xfrm>
            <a:off x="440208" y="1626281"/>
            <a:ext cx="4343409" cy="17709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7320FD8-0DBC-DB38-64CF-311171FBE4FF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87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  <p:pic>
        <p:nvPicPr>
          <p:cNvPr id="5" name="Объект 5">
            <a:extLst>
              <a:ext uri="{FF2B5EF4-FFF2-40B4-BE49-F238E27FC236}">
                <a16:creationId xmlns:a16="http://schemas.microsoft.com/office/drawing/2014/main" id="{3E58E375-60F8-AF2A-6E01-CA7E467C25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8"/>
          <a:stretch/>
        </p:blipFill>
        <p:spPr>
          <a:xfrm>
            <a:off x="453911" y="3397250"/>
            <a:ext cx="4329706" cy="3733800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CC472EA-8FC9-9CA2-C2E4-89CEA26C39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17" y="1659949"/>
            <a:ext cx="4355601" cy="55260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7667014-BC89-A1E8-E403-B258E1091A8E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88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EC9992C-1AEE-A285-4D06-A927ADECF4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17" y="1681215"/>
            <a:ext cx="4343409" cy="55260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0E0E77-E4AB-C9B1-75D3-6F57273D5AAD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89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1765"/>
          <a:stretch/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1D806799-2CEE-2295-B656-B42F737EED7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29832" b="65126"/>
          <a:stretch/>
        </p:blipFill>
        <p:spPr>
          <a:xfrm>
            <a:off x="0" y="1949450"/>
            <a:ext cx="5321300" cy="38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553E38A-1AB7-ACF4-0F32-CC7CE06F0374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9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AC1F793-54B5-6CC1-5ECF-52510F3103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17" y="1681215"/>
            <a:ext cx="4343409" cy="55260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D3798A9-C6F4-3378-6E21-27F16EB9BA61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90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D441535-49B6-3A47-2CD3-4BEA554CD6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99"/>
          <a:stretch/>
        </p:blipFill>
        <p:spPr>
          <a:xfrm>
            <a:off x="440217" y="1681215"/>
            <a:ext cx="4355601" cy="11826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69764A-4FCF-5EBC-6DA1-870560EC55FA}"/>
              </a:ext>
            </a:extLst>
          </p:cNvPr>
          <p:cNvSpPr txBox="1"/>
          <p:nvPr/>
        </p:nvSpPr>
        <p:spPr>
          <a:xfrm>
            <a:off x="3117850" y="806450"/>
            <a:ext cx="180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91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6850BF8-3334-A4CE-8D81-21BBC86C8C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/>
          <a:stretch/>
        </p:blipFill>
        <p:spPr>
          <a:xfrm>
            <a:off x="527041" y="2938786"/>
            <a:ext cx="4343409" cy="4210817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167CF87-D631-EAEA-15BE-BB4467F557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6" t="5424"/>
          <a:stretch/>
        </p:blipFill>
        <p:spPr>
          <a:xfrm>
            <a:off x="69850" y="425450"/>
            <a:ext cx="5175250" cy="7118549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26292B8-17F3-4F05-3B76-AEEB8C0F9431}"/>
              </a:ext>
            </a:extLst>
          </p:cNvPr>
          <p:cNvSpPr/>
          <p:nvPr/>
        </p:nvSpPr>
        <p:spPr>
          <a:xfrm>
            <a:off x="3651250" y="577850"/>
            <a:ext cx="15240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E186C7-F7DC-472A-9B65-EBE0BAFE31A8}"/>
              </a:ext>
            </a:extLst>
          </p:cNvPr>
          <p:cNvSpPr txBox="1"/>
          <p:nvPr/>
        </p:nvSpPr>
        <p:spPr>
          <a:xfrm>
            <a:off x="3515998" y="425450"/>
            <a:ext cx="180530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92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___________ № _________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62BBC5-AAC9-379E-36EB-138E21AAC0A6}"/>
              </a:ext>
            </a:extLst>
          </p:cNvPr>
          <p:cNvSpPr txBox="1"/>
          <p:nvPr/>
        </p:nvSpPr>
        <p:spPr>
          <a:xfrm>
            <a:off x="1262529" y="44450"/>
            <a:ext cx="29983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 границ зон затопления, подтопления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EE3311-4497-4E22-91AA-6F550F12AAD0}"/>
              </a:ext>
            </a:extLst>
          </p:cNvPr>
          <p:cNvSpPr txBox="1"/>
          <p:nvPr/>
        </p:nvSpPr>
        <p:spPr>
          <a:xfrm>
            <a:off x="3590221" y="1241906"/>
            <a:ext cx="162256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10</a:t>
            </a:r>
          </a:p>
          <a:p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депутатов</a:t>
            </a:r>
          </a:p>
          <a:p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Новосибирска</a:t>
            </a:r>
          </a:p>
          <a:p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24.06.2009 № 1288</a:t>
            </a:r>
          </a:p>
        </p:txBody>
      </p:sp>
    </p:spTree>
    <p:extLst>
      <p:ext uri="{BB962C8B-B14F-4D97-AF65-F5344CB8AC3E}">
        <p14:creationId xmlns:p14="http://schemas.microsoft.com/office/powerpoint/2010/main" val="4651025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42C3C40819EA6044BB412208914E0BAF" ma:contentTypeVersion="0" ma:contentTypeDescription="Создание документа." ma:contentTypeScope="" ma:versionID="bfa0c86c8dc87d87585dd2b6788167b3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6KDV5W64NSFS-851842435-11061</_dlc_DocId>
    <_dlc_DocIdUrl xmlns="746016b1-ecc9-410e-95eb-a13f7eb3881b">
      <Url>http://port.admnsk.ru/sites/main/sovet/_layouts/DocIdRedir.aspx?ID=6KDV5W64NSFS-851842435-11061</Url>
      <Description>6KDV5W64NSFS-851842435-11061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2D86408F-ED09-44D4-BE47-93BC91A3742E}"/>
</file>

<file path=customXml/itemProps2.xml><?xml version="1.0" encoding="utf-8"?>
<ds:datastoreItem xmlns:ds="http://schemas.openxmlformats.org/officeDocument/2006/customXml" ds:itemID="{60DB32DB-BC8A-40CB-BA48-CEA59AF1FDFE}"/>
</file>

<file path=customXml/itemProps3.xml><?xml version="1.0" encoding="utf-8"?>
<ds:datastoreItem xmlns:ds="http://schemas.openxmlformats.org/officeDocument/2006/customXml" ds:itemID="{55A28D24-F784-414F-AAB7-1704DECD0351}"/>
</file>

<file path=customXml/itemProps4.xml><?xml version="1.0" encoding="utf-8"?>
<ds:datastoreItem xmlns:ds="http://schemas.openxmlformats.org/officeDocument/2006/customXml" ds:itemID="{F5222728-E6F6-444B-B6BE-1E6963906789}"/>
</file>

<file path=docProps/app.xml><?xml version="1.0" encoding="utf-8"?>
<Properties xmlns="http://schemas.openxmlformats.org/officeDocument/2006/extended-properties" xmlns:vt="http://schemas.openxmlformats.org/officeDocument/2006/docPropsVTypes">
  <TotalTime>1512</TotalTime>
  <Words>1163</Words>
  <Application>Microsoft Office PowerPoint</Application>
  <PresentationFormat>Произвольный</PresentationFormat>
  <Paragraphs>385</Paragraphs>
  <Slides>92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92</vt:i4>
      </vt:variant>
    </vt:vector>
  </HeadingPairs>
  <TitlesOfParts>
    <vt:vector size="96" baseType="lpstr">
      <vt:lpstr>Arial</vt:lpstr>
      <vt:lpstr>Calibri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Сидоренко Надежда Сергеевна</dc:creator>
  <cp:lastModifiedBy>a0574@yandex.ru</cp:lastModifiedBy>
  <cp:revision>25</cp:revision>
  <cp:lastPrinted>2025-03-31T09:03:50Z</cp:lastPrinted>
  <dcterms:created xsi:type="dcterms:W3CDTF">2006-08-16T00:00:00Z</dcterms:created>
  <dcterms:modified xsi:type="dcterms:W3CDTF">2025-04-23T10:27:38Z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0x01010042C3C40819EA6044BB412208914E0BAF</vt:lpwstr>
  </property>
  <property fmtid="{D5CDD505-2E9C-101B-9397-08002B2CF9AE}" pid="3" name="_dlc_DocIdItemGuid">
    <vt:lpwstr>7b663ff7-bc4c-42d1-a82c-d2bd43df18cf</vt:lpwstr>
  </property>
</Properties>
</file>